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914294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1pPr>
    <a:lvl2pPr marL="457146" algn="l" defTabSz="914294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2pPr>
    <a:lvl3pPr marL="914294" algn="l" defTabSz="914294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3pPr>
    <a:lvl4pPr marL="1371440" algn="l" defTabSz="914294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4pPr>
    <a:lvl5pPr marL="1828586" algn="l" defTabSz="914294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5pPr>
    <a:lvl6pPr marL="2285732" algn="l" defTabSz="914294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6pPr>
    <a:lvl7pPr marL="2742880" algn="l" defTabSz="914294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7pPr>
    <a:lvl8pPr marL="3200026" algn="l" defTabSz="914294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8pPr>
    <a:lvl9pPr marL="3657172" algn="l" defTabSz="914294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8FB"/>
    <a:srgbClr val="0016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67"/>
    <p:restoredTop sz="94679"/>
  </p:normalViewPr>
  <p:slideViewPr>
    <p:cSldViewPr snapToGrid="0" snapToObjects="1">
      <p:cViewPr>
        <p:scale>
          <a:sx n="97" d="100"/>
          <a:sy n="97" d="100"/>
        </p:scale>
        <p:origin x="1648" y="4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0DBEF-9C98-1D4D-95AF-B84DBDAC6074}" type="datetimeFigureOut">
              <a:t>5/29/19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4AB41-248A-D945-84CD-040990D863E5}" type="slidenum"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0DBEF-9C98-1D4D-95AF-B84DBDAC6074}" type="datetimeFigureOut">
              <a:t>5/29/19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4AB41-248A-D945-84CD-040990D863E5}" type="slidenum"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0DBEF-9C98-1D4D-95AF-B84DBDAC6074}" type="datetimeFigureOut">
              <a:t>5/29/19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4AB41-248A-D945-84CD-040990D863E5}" type="slidenum"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0DBEF-9C98-1D4D-95AF-B84DBDAC6074}" type="datetimeFigureOut">
              <a:t>5/29/19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4AB41-248A-D945-84CD-040990D863E5}" type="slidenum"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0DBEF-9C98-1D4D-95AF-B84DBDAC6074}" type="datetimeFigureOut">
              <a:t>5/29/19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4AB41-248A-D945-84CD-040990D863E5}" type="slidenum"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0DBEF-9C98-1D4D-95AF-B84DBDAC6074}" type="datetimeFigureOut">
              <a:t>5/29/19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4AB41-248A-D945-84CD-040990D863E5}" type="slidenum"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0DBEF-9C98-1D4D-95AF-B84DBDAC6074}" type="datetimeFigureOut">
              <a:t>5/29/19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4AB41-248A-D945-84CD-040990D863E5}" type="slidenum"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0DBEF-9C98-1D4D-95AF-B84DBDAC6074}" type="datetimeFigureOut">
              <a:t>5/29/19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4AB41-248A-D945-84CD-040990D863E5}" type="slidenum"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0DBEF-9C98-1D4D-95AF-B84DBDAC6074}" type="datetimeFigureOut">
              <a:t>5/29/19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4AB41-248A-D945-84CD-040990D863E5}" type="slidenum"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0DBEF-9C98-1D4D-95AF-B84DBDAC6074}" type="datetimeFigureOut">
              <a:t>5/29/19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4AB41-248A-D945-84CD-040990D863E5}" type="slidenum"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0DBEF-9C98-1D4D-95AF-B84DBDAC6074}" type="datetimeFigureOut">
              <a:t>5/29/19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4AB41-248A-D945-84CD-040990D863E5}" type="slidenum"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A0DBEF-9C98-1D4D-95AF-B84DBDAC6074}" type="datetimeFigureOut">
              <a:t>5/29/19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E4AB41-248A-D945-84CD-040990D863E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168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6" name="Straight Connector 205"/>
          <p:cNvCxnSpPr/>
          <p:nvPr/>
        </p:nvCxnSpPr>
        <p:spPr>
          <a:xfrm rot="16200000" flipV="1">
            <a:off x="8230846" y="6424390"/>
            <a:ext cx="0" cy="299133"/>
          </a:xfrm>
          <a:prstGeom prst="line">
            <a:avLst/>
          </a:prstGeom>
          <a:noFill/>
          <a:ln w="15875" cap="flat" cmpd="sng" algn="ctr">
            <a:solidFill>
              <a:srgbClr val="6AD8E8"/>
            </a:solidFill>
            <a:prstDash val="solid"/>
            <a:miter lim="800000"/>
          </a:ln>
          <a:effectLst/>
        </p:spPr>
      </p:cxnSp>
      <p:cxnSp>
        <p:nvCxnSpPr>
          <p:cNvPr id="207" name="Straight Connector 206"/>
          <p:cNvCxnSpPr/>
          <p:nvPr/>
        </p:nvCxnSpPr>
        <p:spPr>
          <a:xfrm rot="16200000" flipV="1">
            <a:off x="6312234" y="6424390"/>
            <a:ext cx="0" cy="299133"/>
          </a:xfrm>
          <a:prstGeom prst="line">
            <a:avLst/>
          </a:prstGeom>
          <a:noFill/>
          <a:ln w="15875" cap="flat" cmpd="sng" algn="ctr">
            <a:solidFill>
              <a:srgbClr val="6AD8E8"/>
            </a:solidFill>
            <a:prstDash val="solid"/>
            <a:miter lim="800000"/>
          </a:ln>
          <a:effectLst/>
        </p:spPr>
      </p:cxnSp>
      <p:cxnSp>
        <p:nvCxnSpPr>
          <p:cNvPr id="202" name="Straight Connector 201"/>
          <p:cNvCxnSpPr/>
          <p:nvPr/>
        </p:nvCxnSpPr>
        <p:spPr>
          <a:xfrm rot="16200000" flipV="1">
            <a:off x="8230846" y="3307930"/>
            <a:ext cx="0" cy="299133"/>
          </a:xfrm>
          <a:prstGeom prst="line">
            <a:avLst/>
          </a:prstGeom>
          <a:noFill/>
          <a:ln w="15875" cap="flat" cmpd="sng" algn="ctr">
            <a:solidFill>
              <a:srgbClr val="6AD8E8"/>
            </a:solidFill>
            <a:prstDash val="solid"/>
            <a:miter lim="800000"/>
          </a:ln>
          <a:effectLst/>
        </p:spPr>
      </p:cxnSp>
      <p:cxnSp>
        <p:nvCxnSpPr>
          <p:cNvPr id="203" name="Straight Connector 202"/>
          <p:cNvCxnSpPr/>
          <p:nvPr/>
        </p:nvCxnSpPr>
        <p:spPr>
          <a:xfrm rot="16200000" flipV="1">
            <a:off x="8230846" y="4372952"/>
            <a:ext cx="0" cy="299133"/>
          </a:xfrm>
          <a:prstGeom prst="line">
            <a:avLst/>
          </a:prstGeom>
          <a:noFill/>
          <a:ln w="15875" cap="flat" cmpd="sng" algn="ctr">
            <a:solidFill>
              <a:srgbClr val="6AD8E8"/>
            </a:solidFill>
            <a:prstDash val="solid"/>
            <a:miter lim="800000"/>
          </a:ln>
          <a:effectLst/>
        </p:spPr>
      </p:cxnSp>
      <p:cxnSp>
        <p:nvCxnSpPr>
          <p:cNvPr id="204" name="Straight Connector 203"/>
          <p:cNvCxnSpPr/>
          <p:nvPr/>
        </p:nvCxnSpPr>
        <p:spPr>
          <a:xfrm rot="16200000" flipV="1">
            <a:off x="8230846" y="5385384"/>
            <a:ext cx="0" cy="299133"/>
          </a:xfrm>
          <a:prstGeom prst="line">
            <a:avLst/>
          </a:prstGeom>
          <a:noFill/>
          <a:ln w="15875" cap="flat" cmpd="sng" algn="ctr">
            <a:solidFill>
              <a:srgbClr val="6AD8E8"/>
            </a:solidFill>
            <a:prstDash val="solid"/>
            <a:miter lim="800000"/>
          </a:ln>
          <a:effectLst/>
        </p:spPr>
      </p:cxnSp>
      <p:cxnSp>
        <p:nvCxnSpPr>
          <p:cNvPr id="199" name="Straight Connector 198"/>
          <p:cNvCxnSpPr/>
          <p:nvPr/>
        </p:nvCxnSpPr>
        <p:spPr>
          <a:xfrm rot="16200000" flipV="1">
            <a:off x="6312234" y="3307930"/>
            <a:ext cx="0" cy="299133"/>
          </a:xfrm>
          <a:prstGeom prst="line">
            <a:avLst/>
          </a:prstGeom>
          <a:noFill/>
          <a:ln w="15875" cap="flat" cmpd="sng" algn="ctr">
            <a:solidFill>
              <a:srgbClr val="6AD8E8"/>
            </a:solidFill>
            <a:prstDash val="solid"/>
            <a:miter lim="800000"/>
          </a:ln>
          <a:effectLst/>
        </p:spPr>
      </p:cxnSp>
      <p:cxnSp>
        <p:nvCxnSpPr>
          <p:cNvPr id="200" name="Straight Connector 199"/>
          <p:cNvCxnSpPr/>
          <p:nvPr/>
        </p:nvCxnSpPr>
        <p:spPr>
          <a:xfrm rot="16200000" flipV="1">
            <a:off x="6312234" y="4372952"/>
            <a:ext cx="0" cy="299133"/>
          </a:xfrm>
          <a:prstGeom prst="line">
            <a:avLst/>
          </a:prstGeom>
          <a:noFill/>
          <a:ln w="15875" cap="flat" cmpd="sng" algn="ctr">
            <a:solidFill>
              <a:srgbClr val="6AD8E8"/>
            </a:solidFill>
            <a:prstDash val="solid"/>
            <a:miter lim="800000"/>
          </a:ln>
          <a:effectLst/>
        </p:spPr>
      </p:cxnSp>
      <p:cxnSp>
        <p:nvCxnSpPr>
          <p:cNvPr id="201" name="Straight Connector 200"/>
          <p:cNvCxnSpPr/>
          <p:nvPr/>
        </p:nvCxnSpPr>
        <p:spPr>
          <a:xfrm rot="16200000" flipV="1">
            <a:off x="6312234" y="5385384"/>
            <a:ext cx="0" cy="299133"/>
          </a:xfrm>
          <a:prstGeom prst="line">
            <a:avLst/>
          </a:prstGeom>
          <a:noFill/>
          <a:ln w="15875" cap="flat" cmpd="sng" algn="ctr">
            <a:solidFill>
              <a:srgbClr val="6AD8E8"/>
            </a:solidFill>
            <a:prstDash val="solid"/>
            <a:miter lim="800000"/>
          </a:ln>
          <a:effectLst/>
        </p:spPr>
      </p:cxnSp>
      <p:cxnSp>
        <p:nvCxnSpPr>
          <p:cNvPr id="196" name="Straight Connector 195"/>
          <p:cNvCxnSpPr/>
          <p:nvPr/>
        </p:nvCxnSpPr>
        <p:spPr>
          <a:xfrm rot="16200000" flipV="1">
            <a:off x="4427395" y="3307930"/>
            <a:ext cx="0" cy="299133"/>
          </a:xfrm>
          <a:prstGeom prst="line">
            <a:avLst/>
          </a:prstGeom>
          <a:noFill/>
          <a:ln w="15875" cap="flat" cmpd="sng" algn="ctr">
            <a:solidFill>
              <a:srgbClr val="6AD8E8"/>
            </a:solidFill>
            <a:prstDash val="solid"/>
            <a:miter lim="800000"/>
          </a:ln>
          <a:effectLst/>
        </p:spPr>
      </p:cxnSp>
      <p:cxnSp>
        <p:nvCxnSpPr>
          <p:cNvPr id="197" name="Straight Connector 196"/>
          <p:cNvCxnSpPr/>
          <p:nvPr/>
        </p:nvCxnSpPr>
        <p:spPr>
          <a:xfrm rot="16200000" flipV="1">
            <a:off x="4427395" y="4372952"/>
            <a:ext cx="0" cy="299133"/>
          </a:xfrm>
          <a:prstGeom prst="line">
            <a:avLst/>
          </a:prstGeom>
          <a:noFill/>
          <a:ln w="15875" cap="flat" cmpd="sng" algn="ctr">
            <a:solidFill>
              <a:srgbClr val="6AD8E8"/>
            </a:solidFill>
            <a:prstDash val="solid"/>
            <a:miter lim="800000"/>
          </a:ln>
          <a:effectLst/>
        </p:spPr>
      </p:cxnSp>
      <p:cxnSp>
        <p:nvCxnSpPr>
          <p:cNvPr id="198" name="Straight Connector 197"/>
          <p:cNvCxnSpPr/>
          <p:nvPr/>
        </p:nvCxnSpPr>
        <p:spPr>
          <a:xfrm rot="16200000" flipV="1">
            <a:off x="4427395" y="5385384"/>
            <a:ext cx="0" cy="299133"/>
          </a:xfrm>
          <a:prstGeom prst="line">
            <a:avLst/>
          </a:prstGeom>
          <a:noFill/>
          <a:ln w="15875" cap="flat" cmpd="sng" algn="ctr">
            <a:solidFill>
              <a:srgbClr val="6AD8E8"/>
            </a:solidFill>
            <a:prstDash val="solid"/>
            <a:miter lim="800000"/>
          </a:ln>
          <a:effectLst/>
        </p:spPr>
      </p:cxnSp>
      <p:cxnSp>
        <p:nvCxnSpPr>
          <p:cNvPr id="193" name="Straight Connector 192"/>
          <p:cNvCxnSpPr/>
          <p:nvPr/>
        </p:nvCxnSpPr>
        <p:spPr>
          <a:xfrm rot="16200000" flipV="1">
            <a:off x="2626752" y="3307929"/>
            <a:ext cx="0" cy="299133"/>
          </a:xfrm>
          <a:prstGeom prst="line">
            <a:avLst/>
          </a:prstGeom>
          <a:noFill/>
          <a:ln w="15875" cap="flat" cmpd="sng" algn="ctr">
            <a:solidFill>
              <a:srgbClr val="6AD8E8"/>
            </a:solidFill>
            <a:prstDash val="solid"/>
            <a:miter lim="800000"/>
          </a:ln>
          <a:effectLst/>
        </p:spPr>
      </p:cxnSp>
      <p:cxnSp>
        <p:nvCxnSpPr>
          <p:cNvPr id="194" name="Straight Connector 193"/>
          <p:cNvCxnSpPr/>
          <p:nvPr/>
        </p:nvCxnSpPr>
        <p:spPr>
          <a:xfrm rot="16200000" flipV="1">
            <a:off x="2626752" y="4372951"/>
            <a:ext cx="0" cy="299133"/>
          </a:xfrm>
          <a:prstGeom prst="line">
            <a:avLst/>
          </a:prstGeom>
          <a:noFill/>
          <a:ln w="15875" cap="flat" cmpd="sng" algn="ctr">
            <a:solidFill>
              <a:srgbClr val="6AD8E8"/>
            </a:solidFill>
            <a:prstDash val="solid"/>
            <a:miter lim="800000"/>
          </a:ln>
          <a:effectLst/>
        </p:spPr>
      </p:cxnSp>
      <p:cxnSp>
        <p:nvCxnSpPr>
          <p:cNvPr id="195" name="Straight Connector 194"/>
          <p:cNvCxnSpPr/>
          <p:nvPr/>
        </p:nvCxnSpPr>
        <p:spPr>
          <a:xfrm rot="16200000" flipV="1">
            <a:off x="2626752" y="5385383"/>
            <a:ext cx="0" cy="299133"/>
          </a:xfrm>
          <a:prstGeom prst="line">
            <a:avLst/>
          </a:prstGeom>
          <a:noFill/>
          <a:ln w="15875" cap="flat" cmpd="sng" algn="ctr">
            <a:solidFill>
              <a:srgbClr val="6AD8E8"/>
            </a:solidFill>
            <a:prstDash val="solid"/>
            <a:miter lim="800000"/>
          </a:ln>
          <a:effectLst/>
        </p:spPr>
      </p:cxnSp>
      <p:cxnSp>
        <p:nvCxnSpPr>
          <p:cNvPr id="189" name="Straight Connector 188"/>
          <p:cNvCxnSpPr/>
          <p:nvPr/>
        </p:nvCxnSpPr>
        <p:spPr>
          <a:xfrm rot="16200000" flipV="1">
            <a:off x="812458" y="3307928"/>
            <a:ext cx="0" cy="299133"/>
          </a:xfrm>
          <a:prstGeom prst="line">
            <a:avLst/>
          </a:prstGeom>
          <a:noFill/>
          <a:ln w="15875" cap="flat" cmpd="sng" algn="ctr">
            <a:solidFill>
              <a:srgbClr val="6AD8E8"/>
            </a:solidFill>
            <a:prstDash val="solid"/>
            <a:miter lim="800000"/>
          </a:ln>
          <a:effectLst/>
        </p:spPr>
      </p:cxnSp>
      <p:cxnSp>
        <p:nvCxnSpPr>
          <p:cNvPr id="190" name="Straight Connector 189"/>
          <p:cNvCxnSpPr/>
          <p:nvPr/>
        </p:nvCxnSpPr>
        <p:spPr>
          <a:xfrm rot="16200000" flipV="1">
            <a:off x="812458" y="4372950"/>
            <a:ext cx="0" cy="299133"/>
          </a:xfrm>
          <a:prstGeom prst="line">
            <a:avLst/>
          </a:prstGeom>
          <a:noFill/>
          <a:ln w="15875" cap="flat" cmpd="sng" algn="ctr">
            <a:solidFill>
              <a:srgbClr val="6AD8E8"/>
            </a:solidFill>
            <a:prstDash val="solid"/>
            <a:miter lim="800000"/>
          </a:ln>
          <a:effectLst/>
        </p:spPr>
      </p:cxnSp>
      <p:cxnSp>
        <p:nvCxnSpPr>
          <p:cNvPr id="191" name="Straight Connector 190"/>
          <p:cNvCxnSpPr/>
          <p:nvPr/>
        </p:nvCxnSpPr>
        <p:spPr>
          <a:xfrm rot="16200000" flipV="1">
            <a:off x="812458" y="5385382"/>
            <a:ext cx="0" cy="299133"/>
          </a:xfrm>
          <a:prstGeom prst="line">
            <a:avLst/>
          </a:prstGeom>
          <a:noFill/>
          <a:ln w="15875" cap="flat" cmpd="sng" algn="ctr">
            <a:solidFill>
              <a:srgbClr val="6AD8E8"/>
            </a:solidFill>
            <a:prstDash val="solid"/>
            <a:miter lim="800000"/>
          </a:ln>
          <a:effectLst/>
        </p:spPr>
      </p:cxnSp>
      <p:cxnSp>
        <p:nvCxnSpPr>
          <p:cNvPr id="187" name="Straight Connector 186"/>
          <p:cNvCxnSpPr/>
          <p:nvPr/>
        </p:nvCxnSpPr>
        <p:spPr>
          <a:xfrm flipV="1">
            <a:off x="2932070" y="2106514"/>
            <a:ext cx="0" cy="299133"/>
          </a:xfrm>
          <a:prstGeom prst="line">
            <a:avLst/>
          </a:prstGeom>
          <a:noFill/>
          <a:ln w="15875" cap="flat" cmpd="sng" algn="ctr">
            <a:solidFill>
              <a:srgbClr val="6AD8E8"/>
            </a:solidFill>
            <a:prstDash val="solid"/>
            <a:miter lim="800000"/>
          </a:ln>
          <a:effectLst/>
        </p:spPr>
      </p:cxnSp>
      <p:cxnSp>
        <p:nvCxnSpPr>
          <p:cNvPr id="188" name="Straight Connector 187"/>
          <p:cNvCxnSpPr/>
          <p:nvPr/>
        </p:nvCxnSpPr>
        <p:spPr>
          <a:xfrm flipV="1">
            <a:off x="6624066" y="2106514"/>
            <a:ext cx="0" cy="299133"/>
          </a:xfrm>
          <a:prstGeom prst="line">
            <a:avLst/>
          </a:prstGeom>
          <a:noFill/>
          <a:ln w="15875" cap="flat" cmpd="sng" algn="ctr">
            <a:solidFill>
              <a:srgbClr val="6AD8E8"/>
            </a:solidFill>
            <a:prstDash val="solid"/>
            <a:miter lim="800000"/>
          </a:ln>
          <a:effectLst/>
        </p:spPr>
      </p:cxnSp>
      <p:sp>
        <p:nvSpPr>
          <p:cNvPr id="77" name="Title 9"/>
          <p:cNvSpPr txBox="1">
            <a:spLocks/>
          </p:cNvSpPr>
          <p:nvPr/>
        </p:nvSpPr>
        <p:spPr>
          <a:xfrm>
            <a:off x="366325" y="87464"/>
            <a:ext cx="9325750" cy="59327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0" kern="1200" spc="3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373737"/>
                </a:solidFill>
                <a:effectLst/>
                <a:uLnTx/>
                <a:uFillTx/>
                <a:latin typeface="Arial"/>
                <a:ea typeface=""/>
                <a:cs typeface=""/>
              </a:rPr>
              <a:t>Building the Online Organization</a:t>
            </a:r>
          </a:p>
        </p:txBody>
      </p:sp>
      <p:cxnSp>
        <p:nvCxnSpPr>
          <p:cNvPr id="78" name="Straight Connector 77"/>
          <p:cNvCxnSpPr/>
          <p:nvPr/>
        </p:nvCxnSpPr>
        <p:spPr>
          <a:xfrm>
            <a:off x="1111171" y="2108576"/>
            <a:ext cx="7419372" cy="0"/>
          </a:xfrm>
          <a:prstGeom prst="line">
            <a:avLst/>
          </a:prstGeom>
          <a:noFill/>
          <a:ln w="15875" cap="flat" cmpd="sng" algn="ctr">
            <a:solidFill>
              <a:srgbClr val="6AD8E8"/>
            </a:solidFill>
            <a:prstDash val="solid"/>
            <a:miter lim="800000"/>
          </a:ln>
          <a:effectLst/>
        </p:spPr>
      </p:cxnSp>
      <p:cxnSp>
        <p:nvCxnSpPr>
          <p:cNvPr id="79" name="Straight Connector 78"/>
          <p:cNvCxnSpPr/>
          <p:nvPr/>
        </p:nvCxnSpPr>
        <p:spPr>
          <a:xfrm flipV="1">
            <a:off x="1111171" y="2106514"/>
            <a:ext cx="0" cy="299133"/>
          </a:xfrm>
          <a:prstGeom prst="line">
            <a:avLst/>
          </a:prstGeom>
          <a:noFill/>
          <a:ln w="15875" cap="flat" cmpd="sng" algn="ctr">
            <a:solidFill>
              <a:srgbClr val="6AD8E8"/>
            </a:solidFill>
            <a:prstDash val="solid"/>
            <a:miter lim="800000"/>
          </a:ln>
          <a:effectLst/>
        </p:spPr>
      </p:cxnSp>
      <p:cxnSp>
        <p:nvCxnSpPr>
          <p:cNvPr id="80" name="Straight Connector 79"/>
          <p:cNvCxnSpPr/>
          <p:nvPr/>
        </p:nvCxnSpPr>
        <p:spPr>
          <a:xfrm flipV="1">
            <a:off x="8530543" y="2106514"/>
            <a:ext cx="0" cy="299133"/>
          </a:xfrm>
          <a:prstGeom prst="line">
            <a:avLst/>
          </a:prstGeom>
          <a:noFill/>
          <a:ln w="15875" cap="flat" cmpd="sng" algn="ctr">
            <a:solidFill>
              <a:srgbClr val="6AD8E8"/>
            </a:solidFill>
            <a:prstDash val="solid"/>
            <a:miter lim="800000"/>
          </a:ln>
          <a:effectLst/>
        </p:spPr>
      </p:cxnSp>
      <p:cxnSp>
        <p:nvCxnSpPr>
          <p:cNvPr id="103" name="Straight Connector 102"/>
          <p:cNvCxnSpPr/>
          <p:nvPr/>
        </p:nvCxnSpPr>
        <p:spPr>
          <a:xfrm flipV="1">
            <a:off x="4763444" y="1800711"/>
            <a:ext cx="1336" cy="473057"/>
          </a:xfrm>
          <a:prstGeom prst="line">
            <a:avLst/>
          </a:prstGeom>
          <a:noFill/>
          <a:ln w="15875" cap="flat" cmpd="sng" algn="ctr">
            <a:solidFill>
              <a:srgbClr val="6AD8E8"/>
            </a:solidFill>
            <a:prstDash val="solid"/>
            <a:miter lim="800000"/>
          </a:ln>
          <a:effectLst/>
        </p:spPr>
      </p:cxnSp>
      <p:cxnSp>
        <p:nvCxnSpPr>
          <p:cNvPr id="116" name="Straight Connector 115"/>
          <p:cNvCxnSpPr/>
          <p:nvPr/>
        </p:nvCxnSpPr>
        <p:spPr>
          <a:xfrm flipV="1">
            <a:off x="664528" y="2768693"/>
            <a:ext cx="0" cy="2766255"/>
          </a:xfrm>
          <a:prstGeom prst="line">
            <a:avLst/>
          </a:prstGeom>
          <a:noFill/>
          <a:ln w="15875" cap="flat" cmpd="sng" algn="ctr">
            <a:solidFill>
              <a:srgbClr val="6AD8E8"/>
            </a:solidFill>
            <a:prstDash val="solid"/>
            <a:miter lim="800000"/>
          </a:ln>
          <a:effectLst/>
        </p:spPr>
      </p:cxnSp>
      <p:cxnSp>
        <p:nvCxnSpPr>
          <p:cNvPr id="117" name="Straight Connector 116"/>
          <p:cNvCxnSpPr/>
          <p:nvPr/>
        </p:nvCxnSpPr>
        <p:spPr>
          <a:xfrm flipV="1">
            <a:off x="2479748" y="2768693"/>
            <a:ext cx="0" cy="2766255"/>
          </a:xfrm>
          <a:prstGeom prst="line">
            <a:avLst/>
          </a:prstGeom>
          <a:noFill/>
          <a:ln w="15875" cap="flat" cmpd="sng" algn="ctr">
            <a:solidFill>
              <a:srgbClr val="6AD8E8"/>
            </a:solidFill>
            <a:prstDash val="solid"/>
            <a:miter lim="800000"/>
          </a:ln>
          <a:effectLst/>
        </p:spPr>
      </p:cxnSp>
      <p:cxnSp>
        <p:nvCxnSpPr>
          <p:cNvPr id="118" name="Straight Connector 117"/>
          <p:cNvCxnSpPr/>
          <p:nvPr/>
        </p:nvCxnSpPr>
        <p:spPr>
          <a:xfrm flipV="1">
            <a:off x="4288656" y="2768693"/>
            <a:ext cx="0" cy="2766255"/>
          </a:xfrm>
          <a:prstGeom prst="line">
            <a:avLst/>
          </a:prstGeom>
          <a:noFill/>
          <a:ln w="15875" cap="flat" cmpd="sng" algn="ctr">
            <a:solidFill>
              <a:srgbClr val="6AD8E8"/>
            </a:solidFill>
            <a:prstDash val="solid"/>
            <a:miter lim="800000"/>
          </a:ln>
          <a:effectLst/>
        </p:spPr>
      </p:cxnSp>
      <p:cxnSp>
        <p:nvCxnSpPr>
          <p:cNvPr id="119" name="Straight Connector 118"/>
          <p:cNvCxnSpPr/>
          <p:nvPr/>
        </p:nvCxnSpPr>
        <p:spPr>
          <a:xfrm flipV="1">
            <a:off x="6161437" y="2674365"/>
            <a:ext cx="0" cy="3899591"/>
          </a:xfrm>
          <a:prstGeom prst="line">
            <a:avLst/>
          </a:prstGeom>
          <a:noFill/>
          <a:ln w="15875" cap="flat" cmpd="sng" algn="ctr">
            <a:solidFill>
              <a:srgbClr val="6AD8E8"/>
            </a:solidFill>
            <a:prstDash val="solid"/>
            <a:miter lim="800000"/>
          </a:ln>
          <a:effectLst/>
        </p:spPr>
      </p:cxnSp>
      <p:cxnSp>
        <p:nvCxnSpPr>
          <p:cNvPr id="120" name="Straight Connector 119"/>
          <p:cNvCxnSpPr/>
          <p:nvPr/>
        </p:nvCxnSpPr>
        <p:spPr>
          <a:xfrm flipV="1">
            <a:off x="8081280" y="2674365"/>
            <a:ext cx="0" cy="3899591"/>
          </a:xfrm>
          <a:prstGeom prst="line">
            <a:avLst/>
          </a:prstGeom>
          <a:noFill/>
          <a:ln w="15875" cap="flat" cmpd="sng" algn="ctr">
            <a:solidFill>
              <a:srgbClr val="6AD8E8"/>
            </a:solidFill>
            <a:prstDash val="solid"/>
            <a:miter lim="800000"/>
          </a:ln>
          <a:effectLst/>
        </p:spPr>
      </p:cxnSp>
      <p:sp>
        <p:nvSpPr>
          <p:cNvPr id="81" name="Rectangle 80"/>
          <p:cNvSpPr/>
          <p:nvPr/>
        </p:nvSpPr>
        <p:spPr>
          <a:xfrm>
            <a:off x="429278" y="2273769"/>
            <a:ext cx="1358531" cy="833282"/>
          </a:xfrm>
          <a:prstGeom prst="rect">
            <a:avLst/>
          </a:prstGeom>
          <a:solidFill>
            <a:srgbClr val="FAF8FB"/>
          </a:solidFill>
          <a:ln w="15875" cap="flat" cmpd="sng" algn="ctr">
            <a:gradFill flip="none" rotWithShape="1">
              <a:gsLst>
                <a:gs pos="0">
                  <a:srgbClr val="6AD8E8"/>
                </a:gs>
                <a:gs pos="100000">
                  <a:srgbClr val="4EBAAB"/>
                </a:gs>
              </a:gsLst>
              <a:lin ang="2700000" scaled="1"/>
              <a:tileRect/>
            </a:gradFill>
            <a:prstDash val="solid"/>
            <a:miter lim="800000"/>
          </a:ln>
          <a:effectLst/>
        </p:spPr>
        <p:txBody>
          <a:bodyPr tIns="137160" rtlCol="0" anchor="t"/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Arial"/>
                <a:ea typeface=""/>
                <a:cs typeface=""/>
              </a:rPr>
              <a:t>COS</a:t>
            </a:r>
          </a:p>
        </p:txBody>
      </p:sp>
      <p:sp>
        <p:nvSpPr>
          <p:cNvPr id="126" name="Rectangle 125"/>
          <p:cNvSpPr/>
          <p:nvPr/>
        </p:nvSpPr>
        <p:spPr>
          <a:xfrm>
            <a:off x="500931" y="2624213"/>
            <a:ext cx="1229868" cy="41559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miter lim="800000"/>
          </a:ln>
          <a:effectLst/>
        </p:spPr>
        <p:txBody>
          <a:bodyPr tIns="91440" rtlCol="0" anchor="t"/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rgbClr val="878787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2244498" y="2273769"/>
            <a:ext cx="1358531" cy="833282"/>
          </a:xfrm>
          <a:prstGeom prst="rect">
            <a:avLst/>
          </a:prstGeom>
          <a:solidFill>
            <a:srgbClr val="FAF8FB"/>
          </a:solidFill>
          <a:ln w="15875" cap="flat" cmpd="sng" algn="ctr">
            <a:gradFill flip="none" rotWithShape="1">
              <a:gsLst>
                <a:gs pos="0">
                  <a:srgbClr val="6AD8E8"/>
                </a:gs>
                <a:gs pos="100000">
                  <a:srgbClr val="4EBAAB"/>
                </a:gs>
              </a:gsLst>
              <a:lin ang="2700000" scaled="1"/>
              <a:tileRect/>
            </a:gradFill>
            <a:prstDash val="solid"/>
            <a:miter lim="800000"/>
          </a:ln>
          <a:effectLst/>
        </p:spPr>
        <p:txBody>
          <a:bodyPr tIns="137160" rtlCol="0" anchor="t"/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Arial"/>
                <a:ea typeface=""/>
                <a:cs typeface=""/>
              </a:rPr>
              <a:t>CFO</a:t>
            </a:r>
          </a:p>
        </p:txBody>
      </p:sp>
      <p:sp>
        <p:nvSpPr>
          <p:cNvPr id="128" name="Rectangle 127"/>
          <p:cNvSpPr/>
          <p:nvPr/>
        </p:nvSpPr>
        <p:spPr>
          <a:xfrm>
            <a:off x="2308829" y="2624213"/>
            <a:ext cx="1229868" cy="41559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miter lim="800000"/>
          </a:ln>
          <a:effectLst/>
        </p:spPr>
        <p:txBody>
          <a:bodyPr tIns="91440" rtlCol="0" anchor="t"/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rgbClr val="878787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4088143" y="2273768"/>
            <a:ext cx="1358531" cy="833282"/>
          </a:xfrm>
          <a:prstGeom prst="rect">
            <a:avLst/>
          </a:prstGeom>
          <a:solidFill>
            <a:srgbClr val="FAF8FB"/>
          </a:solidFill>
          <a:ln w="15875" cap="flat" cmpd="sng" algn="ctr">
            <a:gradFill flip="none" rotWithShape="1">
              <a:gsLst>
                <a:gs pos="0">
                  <a:srgbClr val="6AD8E8"/>
                </a:gs>
                <a:gs pos="100000">
                  <a:srgbClr val="4EBAAB"/>
                </a:gs>
              </a:gsLst>
              <a:lin ang="2700000" scaled="1"/>
              <a:tileRect/>
            </a:gradFill>
            <a:prstDash val="solid"/>
            <a:miter lim="800000"/>
          </a:ln>
          <a:effectLst/>
        </p:spPr>
        <p:txBody>
          <a:bodyPr tIns="137160" rtlCol="0" anchor="t"/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Arial"/>
                <a:ea typeface=""/>
                <a:cs typeface=""/>
              </a:rPr>
              <a:t>CAO</a:t>
            </a:r>
          </a:p>
        </p:txBody>
      </p:sp>
      <p:sp>
        <p:nvSpPr>
          <p:cNvPr id="129" name="Rectangle 128"/>
          <p:cNvSpPr/>
          <p:nvPr/>
        </p:nvSpPr>
        <p:spPr>
          <a:xfrm>
            <a:off x="4152474" y="2624213"/>
            <a:ext cx="1229868" cy="41559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miter lim="800000"/>
          </a:ln>
          <a:effectLst/>
        </p:spPr>
        <p:txBody>
          <a:bodyPr tIns="91440" rtlCol="0" anchor="t"/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rgbClr val="878787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sp>
        <p:nvSpPr>
          <p:cNvPr id="127" name="Rectangle 126"/>
          <p:cNvSpPr/>
          <p:nvPr/>
        </p:nvSpPr>
        <p:spPr>
          <a:xfrm>
            <a:off x="4177862" y="1016300"/>
            <a:ext cx="1702677" cy="842280"/>
          </a:xfrm>
          <a:prstGeom prst="rect">
            <a:avLst/>
          </a:prstGeom>
          <a:solidFill>
            <a:srgbClr val="FAF8FB"/>
          </a:solidFill>
          <a:ln w="15875" cap="flat" cmpd="sng" algn="ctr">
            <a:gradFill flip="none" rotWithShape="1">
              <a:gsLst>
                <a:gs pos="0">
                  <a:srgbClr val="6AD8E8"/>
                </a:gs>
                <a:gs pos="100000">
                  <a:srgbClr val="4EBAAB"/>
                </a:gs>
              </a:gsLst>
              <a:lin ang="2700000" scaled="1"/>
              <a:tileRect/>
            </a:gradFill>
            <a:prstDash val="solid"/>
            <a:miter lim="800000"/>
          </a:ln>
          <a:effectLst/>
        </p:spPr>
        <p:txBody>
          <a:bodyPr tIns="91440" rtlCol="0" anchor="t"/>
          <a:lstStyle/>
          <a:p>
            <a:pPr algn="ctr" defTabSz="914400">
              <a:lnSpc>
                <a:spcPct val="90000"/>
              </a:lnSpc>
            </a:pPr>
            <a:r>
              <a:rPr lang="en-US" sz="800" kern="0">
                <a:solidFill>
                  <a:srgbClr val="878787"/>
                </a:solidFill>
                <a:latin typeface="Arial"/>
                <a:ea typeface=""/>
                <a:cs typeface=""/>
              </a:rPr>
              <a:t>CEO</a:t>
            </a:r>
          </a:p>
        </p:txBody>
      </p:sp>
      <p:sp>
        <p:nvSpPr>
          <p:cNvPr id="130" name="Rectangle 129"/>
          <p:cNvSpPr/>
          <p:nvPr/>
        </p:nvSpPr>
        <p:spPr>
          <a:xfrm>
            <a:off x="4258490" y="1319514"/>
            <a:ext cx="1541421" cy="482801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miter lim="800000"/>
          </a:ln>
          <a:effectLst/>
        </p:spPr>
        <p:txBody>
          <a:bodyPr tIns="91440" rtlCol="0" anchor="t"/>
          <a:lstStyle/>
          <a:p>
            <a:pPr algn="ctr" defTabSz="914400">
              <a:lnSpc>
                <a:spcPct val="90000"/>
              </a:lnSpc>
            </a:pPr>
            <a:endParaRPr lang="en-US" sz="800" kern="0">
              <a:solidFill>
                <a:srgbClr val="878787"/>
              </a:solidFill>
              <a:latin typeface="Arial"/>
              <a:ea typeface=""/>
              <a:cs typeface="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5944395" y="2273769"/>
            <a:ext cx="1358531" cy="833282"/>
          </a:xfrm>
          <a:prstGeom prst="rect">
            <a:avLst/>
          </a:prstGeom>
          <a:solidFill>
            <a:srgbClr val="FAF8FB"/>
          </a:solidFill>
          <a:ln w="15875" cap="flat" cmpd="sng" algn="ctr">
            <a:gradFill flip="none" rotWithShape="1">
              <a:gsLst>
                <a:gs pos="0">
                  <a:srgbClr val="6AD8E8"/>
                </a:gs>
                <a:gs pos="100000">
                  <a:srgbClr val="4EBAAB"/>
                </a:gs>
              </a:gsLst>
              <a:lin ang="2700000" scaled="1"/>
              <a:tileRect/>
            </a:gradFill>
            <a:prstDash val="solid"/>
            <a:miter lim="800000"/>
          </a:ln>
          <a:effectLst/>
        </p:spPr>
        <p:txBody>
          <a:bodyPr tIns="137160" rtlCol="0" anchor="t"/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Arial"/>
                <a:ea typeface=""/>
                <a:cs typeface=""/>
              </a:rPr>
              <a:t>COO</a:t>
            </a:r>
          </a:p>
        </p:txBody>
      </p:sp>
      <p:sp>
        <p:nvSpPr>
          <p:cNvPr id="131" name="Rectangle 130"/>
          <p:cNvSpPr/>
          <p:nvPr/>
        </p:nvSpPr>
        <p:spPr>
          <a:xfrm>
            <a:off x="6008726" y="2623999"/>
            <a:ext cx="1229868" cy="41559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miter lim="800000"/>
          </a:ln>
          <a:effectLst/>
        </p:spPr>
        <p:txBody>
          <a:bodyPr tIns="91440" rtlCol="0" anchor="t"/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rgbClr val="878787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7852198" y="2273768"/>
            <a:ext cx="1358531" cy="833282"/>
          </a:xfrm>
          <a:prstGeom prst="rect">
            <a:avLst/>
          </a:prstGeom>
          <a:solidFill>
            <a:srgbClr val="FAF8FB"/>
          </a:solidFill>
          <a:ln w="15875" cap="flat" cmpd="sng" algn="ctr">
            <a:gradFill flip="none" rotWithShape="1">
              <a:gsLst>
                <a:gs pos="0">
                  <a:srgbClr val="6AD8E8"/>
                </a:gs>
                <a:gs pos="100000">
                  <a:srgbClr val="4EBAAB"/>
                </a:gs>
              </a:gsLst>
              <a:lin ang="2700000" scaled="1"/>
              <a:tileRect/>
            </a:gradFill>
            <a:prstDash val="solid"/>
            <a:miter lim="800000"/>
          </a:ln>
          <a:effectLst/>
        </p:spPr>
        <p:txBody>
          <a:bodyPr tIns="137160" rtlCol="0" anchor="t"/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Arial"/>
                <a:ea typeface=""/>
                <a:cs typeface=""/>
              </a:rPr>
              <a:t>CMO</a:t>
            </a:r>
          </a:p>
        </p:txBody>
      </p:sp>
      <p:sp>
        <p:nvSpPr>
          <p:cNvPr id="132" name="Rectangle 131"/>
          <p:cNvSpPr/>
          <p:nvPr/>
        </p:nvSpPr>
        <p:spPr>
          <a:xfrm>
            <a:off x="7915531" y="2623999"/>
            <a:ext cx="1229868" cy="41559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miter lim="800000"/>
          </a:ln>
          <a:effectLst/>
        </p:spPr>
        <p:txBody>
          <a:bodyPr tIns="91440" rtlCol="0" anchor="t"/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rgbClr val="878787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841174" y="3292343"/>
            <a:ext cx="1358531" cy="833282"/>
          </a:xfrm>
          <a:prstGeom prst="rect">
            <a:avLst/>
          </a:prstGeom>
          <a:solidFill>
            <a:srgbClr val="FAF8FB"/>
          </a:solidFill>
          <a:ln w="15875" cap="flat" cmpd="sng" algn="ctr">
            <a:gradFill flip="none" rotWithShape="1">
              <a:gsLst>
                <a:gs pos="0">
                  <a:srgbClr val="6AD8E8"/>
                </a:gs>
                <a:gs pos="100000">
                  <a:srgbClr val="4EBAAB"/>
                </a:gs>
              </a:gsLst>
              <a:lin ang="2700000" scaled="1"/>
              <a:tileRect/>
            </a:gradFill>
            <a:prstDash val="solid"/>
            <a:miter lim="800000"/>
          </a:ln>
          <a:effectLst/>
        </p:spPr>
        <p:txBody>
          <a:bodyPr tIns="137160" rtlCol="0" anchor="t"/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Arial"/>
                <a:ea typeface=""/>
                <a:cs typeface=""/>
              </a:rPr>
              <a:t>CEO Support</a:t>
            </a:r>
          </a:p>
        </p:txBody>
      </p:sp>
      <p:sp>
        <p:nvSpPr>
          <p:cNvPr id="133" name="Rectangle 132"/>
          <p:cNvSpPr/>
          <p:nvPr/>
        </p:nvSpPr>
        <p:spPr>
          <a:xfrm>
            <a:off x="907471" y="3638808"/>
            <a:ext cx="1229868" cy="41559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miter lim="800000"/>
          </a:ln>
          <a:effectLst/>
        </p:spPr>
        <p:txBody>
          <a:bodyPr tIns="91440" rtlCol="0" anchor="t"/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rgbClr val="878787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841174" y="4327890"/>
            <a:ext cx="1358531" cy="833282"/>
          </a:xfrm>
          <a:prstGeom prst="rect">
            <a:avLst/>
          </a:prstGeom>
          <a:solidFill>
            <a:srgbClr val="FAF8FB"/>
          </a:solidFill>
          <a:ln w="15875" cap="flat" cmpd="sng" algn="ctr">
            <a:gradFill flip="none" rotWithShape="1">
              <a:gsLst>
                <a:gs pos="0">
                  <a:srgbClr val="6AD8E8"/>
                </a:gs>
                <a:gs pos="100000">
                  <a:srgbClr val="4EBAAB"/>
                </a:gs>
              </a:gsLst>
              <a:lin ang="2700000" scaled="1"/>
              <a:tileRect/>
            </a:gradFill>
            <a:prstDash val="solid"/>
            <a:miter lim="800000"/>
          </a:ln>
          <a:effectLst/>
        </p:spPr>
        <p:txBody>
          <a:bodyPr tIns="137160" rtlCol="0" anchor="t"/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Arial"/>
                <a:ea typeface=""/>
                <a:cs typeface=""/>
              </a:rPr>
              <a:t>Facilities Management</a:t>
            </a:r>
          </a:p>
        </p:txBody>
      </p:sp>
      <p:sp>
        <p:nvSpPr>
          <p:cNvPr id="134" name="Rectangle 133"/>
          <p:cNvSpPr/>
          <p:nvPr/>
        </p:nvSpPr>
        <p:spPr>
          <a:xfrm>
            <a:off x="907471" y="4680997"/>
            <a:ext cx="1229868" cy="41559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miter lim="800000"/>
          </a:ln>
          <a:effectLst/>
        </p:spPr>
        <p:txBody>
          <a:bodyPr tIns="91440" rtlCol="0" anchor="t"/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rgbClr val="878787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841174" y="5367167"/>
            <a:ext cx="1358531" cy="833282"/>
          </a:xfrm>
          <a:prstGeom prst="rect">
            <a:avLst/>
          </a:prstGeom>
          <a:solidFill>
            <a:srgbClr val="FAF8FB"/>
          </a:solidFill>
          <a:ln w="15875" cap="flat" cmpd="sng" algn="ctr">
            <a:gradFill flip="none" rotWithShape="1">
              <a:gsLst>
                <a:gs pos="0">
                  <a:srgbClr val="6AD8E8"/>
                </a:gs>
                <a:gs pos="100000">
                  <a:srgbClr val="4EBAAB"/>
                </a:gs>
              </a:gsLst>
              <a:lin ang="2700000" scaled="1"/>
              <a:tileRect/>
            </a:gradFill>
            <a:prstDash val="solid"/>
            <a:miter lim="800000"/>
          </a:ln>
          <a:effectLst/>
        </p:spPr>
        <p:txBody>
          <a:bodyPr tIns="137160" rtlCol="0" anchor="t"/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Arial"/>
                <a:ea typeface=""/>
                <a:cs typeface=""/>
              </a:rPr>
              <a:t>HR Liaison</a:t>
            </a:r>
          </a:p>
        </p:txBody>
      </p:sp>
      <p:sp>
        <p:nvSpPr>
          <p:cNvPr id="135" name="Rectangle 134"/>
          <p:cNvSpPr/>
          <p:nvPr/>
        </p:nvSpPr>
        <p:spPr>
          <a:xfrm>
            <a:off x="907471" y="5702730"/>
            <a:ext cx="1229868" cy="41559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miter lim="800000"/>
          </a:ln>
          <a:effectLst/>
        </p:spPr>
        <p:txBody>
          <a:bodyPr tIns="91440" rtlCol="0" anchor="t"/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rgbClr val="878787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2667969" y="3292343"/>
            <a:ext cx="1358531" cy="833282"/>
          </a:xfrm>
          <a:prstGeom prst="rect">
            <a:avLst/>
          </a:prstGeom>
          <a:solidFill>
            <a:srgbClr val="FAF8FB"/>
          </a:solidFill>
          <a:ln w="15875" cap="flat" cmpd="sng" algn="ctr">
            <a:gradFill flip="none" rotWithShape="1">
              <a:gsLst>
                <a:gs pos="0">
                  <a:srgbClr val="6AD8E8"/>
                </a:gs>
                <a:gs pos="100000">
                  <a:srgbClr val="4EBAAB"/>
                </a:gs>
              </a:gsLst>
              <a:lin ang="2700000" scaled="1"/>
              <a:tileRect/>
            </a:gradFill>
            <a:prstDash val="solid"/>
            <a:miter lim="800000"/>
          </a:ln>
          <a:effectLst/>
        </p:spPr>
        <p:txBody>
          <a:bodyPr tIns="137160" rtlCol="0" anchor="t"/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Arial"/>
                <a:ea typeface=""/>
                <a:cs typeface=""/>
              </a:rPr>
              <a:t>Business Management</a:t>
            </a:r>
          </a:p>
        </p:txBody>
      </p:sp>
      <p:sp>
        <p:nvSpPr>
          <p:cNvPr id="136" name="Rectangle 135"/>
          <p:cNvSpPr/>
          <p:nvPr/>
        </p:nvSpPr>
        <p:spPr>
          <a:xfrm>
            <a:off x="2732300" y="3638808"/>
            <a:ext cx="1229868" cy="41559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miter lim="800000"/>
          </a:ln>
          <a:effectLst/>
        </p:spPr>
        <p:txBody>
          <a:bodyPr tIns="91440" rtlCol="0" anchor="t"/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rgbClr val="878787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2667969" y="4327890"/>
            <a:ext cx="1358531" cy="833282"/>
          </a:xfrm>
          <a:prstGeom prst="rect">
            <a:avLst/>
          </a:prstGeom>
          <a:solidFill>
            <a:srgbClr val="FAF8FB"/>
          </a:solidFill>
          <a:ln w="15875" cap="flat" cmpd="sng" algn="ctr">
            <a:gradFill flip="none" rotWithShape="1">
              <a:gsLst>
                <a:gs pos="0">
                  <a:srgbClr val="6AD8E8"/>
                </a:gs>
                <a:gs pos="100000">
                  <a:srgbClr val="4EBAAB"/>
                </a:gs>
              </a:gsLst>
              <a:lin ang="2700000" scaled="1"/>
              <a:tileRect/>
            </a:gradFill>
            <a:prstDash val="solid"/>
            <a:miter lim="800000"/>
          </a:ln>
          <a:effectLst/>
        </p:spPr>
        <p:txBody>
          <a:bodyPr tIns="137160" rtlCol="0" anchor="t"/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Arial"/>
                <a:ea typeface=""/>
                <a:cs typeface=""/>
              </a:rPr>
              <a:t>Contract Management</a:t>
            </a:r>
          </a:p>
        </p:txBody>
      </p:sp>
      <p:sp>
        <p:nvSpPr>
          <p:cNvPr id="137" name="Rectangle 136"/>
          <p:cNvSpPr/>
          <p:nvPr/>
        </p:nvSpPr>
        <p:spPr>
          <a:xfrm>
            <a:off x="2732300" y="4680997"/>
            <a:ext cx="1229868" cy="41559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miter lim="800000"/>
          </a:ln>
          <a:effectLst/>
        </p:spPr>
        <p:txBody>
          <a:bodyPr tIns="91440" rtlCol="0" anchor="t"/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rgbClr val="878787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2667969" y="5367167"/>
            <a:ext cx="1358531" cy="833282"/>
          </a:xfrm>
          <a:prstGeom prst="rect">
            <a:avLst/>
          </a:prstGeom>
          <a:solidFill>
            <a:srgbClr val="FAF8FB"/>
          </a:solidFill>
          <a:ln w="15875" cap="flat" cmpd="sng" algn="ctr">
            <a:gradFill flip="none" rotWithShape="1">
              <a:gsLst>
                <a:gs pos="0">
                  <a:srgbClr val="6AD8E8"/>
                </a:gs>
                <a:gs pos="100000">
                  <a:srgbClr val="4EBAAB"/>
                </a:gs>
              </a:gsLst>
              <a:lin ang="2700000" scaled="1"/>
              <a:tileRect/>
            </a:gradFill>
            <a:prstDash val="solid"/>
            <a:miter lim="800000"/>
          </a:ln>
          <a:effectLst/>
        </p:spPr>
        <p:txBody>
          <a:bodyPr tIns="137160" rtlCol="0" anchor="t"/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Arial"/>
                <a:ea typeface=""/>
                <a:cs typeface=""/>
              </a:rPr>
              <a:t>Revenue Modeling</a:t>
            </a:r>
          </a:p>
        </p:txBody>
      </p:sp>
      <p:sp>
        <p:nvSpPr>
          <p:cNvPr id="138" name="Rectangle 137"/>
          <p:cNvSpPr/>
          <p:nvPr/>
        </p:nvSpPr>
        <p:spPr>
          <a:xfrm>
            <a:off x="2732300" y="5702730"/>
            <a:ext cx="1229868" cy="41559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miter lim="800000"/>
          </a:ln>
          <a:effectLst/>
        </p:spPr>
        <p:txBody>
          <a:bodyPr tIns="91440" rtlCol="0" anchor="t"/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rgbClr val="878787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4506336" y="3292342"/>
            <a:ext cx="1358531" cy="833282"/>
          </a:xfrm>
          <a:prstGeom prst="rect">
            <a:avLst/>
          </a:prstGeom>
          <a:solidFill>
            <a:srgbClr val="FAF8FB"/>
          </a:solidFill>
          <a:ln w="15875" cap="flat" cmpd="sng" algn="ctr">
            <a:gradFill flip="none" rotWithShape="1">
              <a:gsLst>
                <a:gs pos="0">
                  <a:srgbClr val="6AD8E8"/>
                </a:gs>
                <a:gs pos="100000">
                  <a:srgbClr val="4EBAAB"/>
                </a:gs>
              </a:gsLst>
              <a:lin ang="2700000" scaled="1"/>
              <a:tileRect/>
            </a:gradFill>
            <a:prstDash val="solid"/>
            <a:miter lim="800000"/>
          </a:ln>
          <a:effectLst/>
        </p:spPr>
        <p:txBody>
          <a:bodyPr tIns="137160" rtlCol="0" anchor="t"/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Arial"/>
                <a:ea typeface=""/>
                <a:cs typeface=""/>
              </a:rPr>
              <a:t>Instructional Design</a:t>
            </a:r>
          </a:p>
        </p:txBody>
      </p:sp>
      <p:sp>
        <p:nvSpPr>
          <p:cNvPr id="139" name="Rectangle 138"/>
          <p:cNvSpPr/>
          <p:nvPr/>
        </p:nvSpPr>
        <p:spPr>
          <a:xfrm>
            <a:off x="4575302" y="3638808"/>
            <a:ext cx="1229868" cy="41559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miter lim="800000"/>
          </a:ln>
          <a:effectLst/>
        </p:spPr>
        <p:txBody>
          <a:bodyPr tIns="91440" rtlCol="0" anchor="t"/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rgbClr val="878787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4506336" y="4327889"/>
            <a:ext cx="1358531" cy="833282"/>
          </a:xfrm>
          <a:prstGeom prst="rect">
            <a:avLst/>
          </a:prstGeom>
          <a:solidFill>
            <a:srgbClr val="FAF8FB"/>
          </a:solidFill>
          <a:ln w="15875" cap="flat" cmpd="sng" algn="ctr">
            <a:gradFill flip="none" rotWithShape="1">
              <a:gsLst>
                <a:gs pos="0">
                  <a:srgbClr val="6AD8E8"/>
                </a:gs>
                <a:gs pos="100000">
                  <a:srgbClr val="4EBAAB"/>
                </a:gs>
              </a:gsLst>
              <a:lin ang="2700000" scaled="1"/>
              <a:tileRect/>
            </a:gradFill>
            <a:prstDash val="solid"/>
            <a:miter lim="800000"/>
          </a:ln>
          <a:effectLst/>
        </p:spPr>
        <p:txBody>
          <a:bodyPr tIns="137160" rtlCol="0" anchor="t"/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Arial"/>
                <a:ea typeface=""/>
                <a:cs typeface=""/>
              </a:rPr>
              <a:t>Program Onboarding</a:t>
            </a:r>
          </a:p>
        </p:txBody>
      </p:sp>
      <p:sp>
        <p:nvSpPr>
          <p:cNvPr id="140" name="Rectangle 139"/>
          <p:cNvSpPr/>
          <p:nvPr/>
        </p:nvSpPr>
        <p:spPr>
          <a:xfrm>
            <a:off x="4575302" y="4680997"/>
            <a:ext cx="1229868" cy="41559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miter lim="800000"/>
          </a:ln>
          <a:effectLst/>
        </p:spPr>
        <p:txBody>
          <a:bodyPr tIns="91440" rtlCol="0" anchor="t"/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rgbClr val="878787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4506336" y="5367166"/>
            <a:ext cx="1358531" cy="833282"/>
          </a:xfrm>
          <a:prstGeom prst="rect">
            <a:avLst/>
          </a:prstGeom>
          <a:solidFill>
            <a:srgbClr val="FAF8FB"/>
          </a:solidFill>
          <a:ln w="15875" cap="flat" cmpd="sng" algn="ctr">
            <a:gradFill flip="none" rotWithShape="1">
              <a:gsLst>
                <a:gs pos="0">
                  <a:srgbClr val="6AD8E8"/>
                </a:gs>
                <a:gs pos="100000">
                  <a:srgbClr val="4EBAAB"/>
                </a:gs>
              </a:gsLst>
              <a:lin ang="2700000" scaled="1"/>
              <a:tileRect/>
            </a:gradFill>
            <a:prstDash val="solid"/>
            <a:miter lim="800000"/>
          </a:ln>
          <a:effectLst/>
        </p:spPr>
        <p:txBody>
          <a:bodyPr tIns="137160" rtlCol="0" anchor="t"/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Arial"/>
                <a:ea typeface=""/>
                <a:cs typeface=""/>
              </a:rPr>
              <a:t>Student Services</a:t>
            </a:r>
          </a:p>
        </p:txBody>
      </p:sp>
      <p:sp>
        <p:nvSpPr>
          <p:cNvPr id="141" name="Rectangle 140"/>
          <p:cNvSpPr/>
          <p:nvPr/>
        </p:nvSpPr>
        <p:spPr>
          <a:xfrm>
            <a:off x="4575302" y="5702730"/>
            <a:ext cx="1229868" cy="41559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miter lim="800000"/>
          </a:ln>
          <a:effectLst/>
        </p:spPr>
        <p:txBody>
          <a:bodyPr tIns="91440" rtlCol="0" anchor="t"/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rgbClr val="878787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6379441" y="3292343"/>
            <a:ext cx="1358531" cy="833282"/>
          </a:xfrm>
          <a:prstGeom prst="rect">
            <a:avLst/>
          </a:prstGeom>
          <a:solidFill>
            <a:srgbClr val="FAF8FB"/>
          </a:solidFill>
          <a:ln w="15875" cap="flat" cmpd="sng" algn="ctr">
            <a:gradFill flip="none" rotWithShape="1">
              <a:gsLst>
                <a:gs pos="0">
                  <a:srgbClr val="6AD8E8"/>
                </a:gs>
                <a:gs pos="100000">
                  <a:srgbClr val="4EBAAB"/>
                </a:gs>
              </a:gsLst>
              <a:lin ang="2700000" scaled="1"/>
              <a:tileRect/>
            </a:gradFill>
            <a:prstDash val="solid"/>
            <a:miter lim="800000"/>
          </a:ln>
          <a:effectLst/>
        </p:spPr>
        <p:txBody>
          <a:bodyPr tIns="137160" rtlCol="0" anchor="t"/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Arial"/>
                <a:ea typeface=""/>
                <a:cs typeface=""/>
              </a:rPr>
              <a:t>Technology</a:t>
            </a:r>
          </a:p>
        </p:txBody>
      </p:sp>
      <p:sp>
        <p:nvSpPr>
          <p:cNvPr id="142" name="Rectangle 141"/>
          <p:cNvSpPr/>
          <p:nvPr/>
        </p:nvSpPr>
        <p:spPr>
          <a:xfrm>
            <a:off x="6441312" y="3638808"/>
            <a:ext cx="1229868" cy="41559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miter lim="800000"/>
          </a:ln>
          <a:effectLst/>
        </p:spPr>
        <p:txBody>
          <a:bodyPr tIns="91440" rtlCol="0" anchor="t"/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rgbClr val="878787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6379441" y="4327892"/>
            <a:ext cx="1358531" cy="833282"/>
          </a:xfrm>
          <a:prstGeom prst="rect">
            <a:avLst/>
          </a:prstGeom>
          <a:solidFill>
            <a:srgbClr val="FAF8FB"/>
          </a:solidFill>
          <a:ln w="15875" cap="flat" cmpd="sng" algn="ctr">
            <a:gradFill flip="none" rotWithShape="1">
              <a:gsLst>
                <a:gs pos="0">
                  <a:srgbClr val="6AD8E8"/>
                </a:gs>
                <a:gs pos="100000">
                  <a:srgbClr val="4EBAAB"/>
                </a:gs>
              </a:gsLst>
              <a:lin ang="2700000" scaled="1"/>
              <a:tileRect/>
            </a:gradFill>
            <a:prstDash val="solid"/>
            <a:miter lim="800000"/>
          </a:ln>
          <a:effectLst/>
        </p:spPr>
        <p:txBody>
          <a:bodyPr tIns="91440" rtlCol="0" anchor="t"/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Arial"/>
                <a:ea typeface=""/>
                <a:cs typeface=""/>
              </a:rPr>
              <a:t>Recruitment Coaching</a:t>
            </a:r>
          </a:p>
        </p:txBody>
      </p:sp>
      <p:sp>
        <p:nvSpPr>
          <p:cNvPr id="143" name="Rectangle 142"/>
          <p:cNvSpPr/>
          <p:nvPr/>
        </p:nvSpPr>
        <p:spPr>
          <a:xfrm>
            <a:off x="6441312" y="4680999"/>
            <a:ext cx="1229868" cy="41559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miter lim="800000"/>
          </a:ln>
          <a:effectLst/>
        </p:spPr>
        <p:txBody>
          <a:bodyPr tIns="91440" rtlCol="0" anchor="t"/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rgbClr val="878787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6379441" y="5363441"/>
            <a:ext cx="1358531" cy="833282"/>
          </a:xfrm>
          <a:prstGeom prst="rect">
            <a:avLst/>
          </a:prstGeom>
          <a:solidFill>
            <a:srgbClr val="FAF8FB"/>
          </a:solidFill>
          <a:ln w="15875" cap="flat" cmpd="sng" algn="ctr">
            <a:gradFill flip="none" rotWithShape="1">
              <a:gsLst>
                <a:gs pos="0">
                  <a:srgbClr val="6AD8E8"/>
                </a:gs>
                <a:gs pos="100000">
                  <a:srgbClr val="4EBAAB"/>
                </a:gs>
              </a:gsLst>
              <a:lin ang="2700000" scaled="1"/>
              <a:tileRect/>
            </a:gradFill>
            <a:prstDash val="solid"/>
            <a:miter lim="800000"/>
          </a:ln>
          <a:effectLst/>
        </p:spPr>
        <p:txBody>
          <a:bodyPr tIns="91440" rtlCol="0" anchor="t"/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Arial"/>
                <a:ea typeface=""/>
                <a:cs typeface=""/>
              </a:rPr>
              <a:t>Retention Coaching</a:t>
            </a:r>
          </a:p>
        </p:txBody>
      </p:sp>
      <p:sp>
        <p:nvSpPr>
          <p:cNvPr id="144" name="Rectangle 143"/>
          <p:cNvSpPr/>
          <p:nvPr/>
        </p:nvSpPr>
        <p:spPr>
          <a:xfrm>
            <a:off x="6448082" y="5710579"/>
            <a:ext cx="1229868" cy="41559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miter lim="800000"/>
          </a:ln>
          <a:effectLst/>
        </p:spPr>
        <p:txBody>
          <a:bodyPr tIns="91440" rtlCol="0" anchor="t"/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rgbClr val="878787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8287244" y="3292342"/>
            <a:ext cx="1358531" cy="833282"/>
          </a:xfrm>
          <a:prstGeom prst="rect">
            <a:avLst/>
          </a:prstGeom>
          <a:solidFill>
            <a:srgbClr val="FAF8FB"/>
          </a:solidFill>
          <a:ln w="15875" cap="flat" cmpd="sng" algn="ctr">
            <a:gradFill flip="none" rotWithShape="1">
              <a:gsLst>
                <a:gs pos="0">
                  <a:srgbClr val="6AD8E8"/>
                </a:gs>
                <a:gs pos="100000">
                  <a:srgbClr val="4EBAAB"/>
                </a:gs>
              </a:gsLst>
              <a:lin ang="2700000" scaled="1"/>
              <a:tileRect/>
            </a:gradFill>
            <a:prstDash val="solid"/>
            <a:miter lim="800000"/>
          </a:ln>
          <a:effectLst/>
        </p:spPr>
        <p:txBody>
          <a:bodyPr tIns="137160" rtlCol="0" anchor="t"/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Arial"/>
                <a:ea typeface=""/>
                <a:cs typeface=""/>
              </a:rPr>
              <a:t>Web Development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8348701" y="3638808"/>
            <a:ext cx="1229868" cy="41559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miter lim="800000"/>
          </a:ln>
          <a:effectLst/>
        </p:spPr>
        <p:txBody>
          <a:bodyPr tIns="91440" rtlCol="0" anchor="t"/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rgbClr val="878787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8287244" y="4327889"/>
            <a:ext cx="1358531" cy="833282"/>
          </a:xfrm>
          <a:prstGeom prst="rect">
            <a:avLst/>
          </a:prstGeom>
          <a:solidFill>
            <a:srgbClr val="FAF8FB"/>
          </a:solidFill>
          <a:ln w="15875" cap="flat" cmpd="sng" algn="ctr">
            <a:gradFill flip="none" rotWithShape="1">
              <a:gsLst>
                <a:gs pos="0">
                  <a:srgbClr val="6AD8E8"/>
                </a:gs>
                <a:gs pos="100000">
                  <a:srgbClr val="4EBAAB"/>
                </a:gs>
              </a:gsLst>
              <a:lin ang="2700000" scaled="1"/>
              <a:tileRect/>
            </a:gradFill>
            <a:prstDash val="solid"/>
            <a:miter lim="800000"/>
          </a:ln>
          <a:effectLst/>
        </p:spPr>
        <p:txBody>
          <a:bodyPr tIns="137160" rtlCol="0" anchor="t"/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Arial"/>
                <a:ea typeface=""/>
                <a:cs typeface=""/>
              </a:rPr>
              <a:t>Internet Marketing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8348701" y="4680997"/>
            <a:ext cx="1229868" cy="41559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miter lim="800000"/>
          </a:ln>
          <a:effectLst/>
        </p:spPr>
        <p:txBody>
          <a:bodyPr tIns="91440" rtlCol="0" anchor="t"/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rgbClr val="878787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sp>
        <p:nvSpPr>
          <p:cNvPr id="100" name="Rectangle 99"/>
          <p:cNvSpPr/>
          <p:nvPr/>
        </p:nvSpPr>
        <p:spPr>
          <a:xfrm>
            <a:off x="8287244" y="5363441"/>
            <a:ext cx="1358531" cy="833282"/>
          </a:xfrm>
          <a:prstGeom prst="rect">
            <a:avLst/>
          </a:prstGeom>
          <a:solidFill>
            <a:srgbClr val="FAF8FB"/>
          </a:solidFill>
          <a:ln w="15875" cap="flat" cmpd="sng" algn="ctr">
            <a:gradFill flip="none" rotWithShape="1">
              <a:gsLst>
                <a:gs pos="0">
                  <a:srgbClr val="6AD8E8"/>
                </a:gs>
                <a:gs pos="100000">
                  <a:srgbClr val="4EBAAB"/>
                </a:gs>
              </a:gsLst>
              <a:lin ang="2700000" scaled="1"/>
              <a:tileRect/>
            </a:gradFill>
            <a:prstDash val="solid"/>
            <a:miter lim="800000"/>
          </a:ln>
          <a:effectLst/>
        </p:spPr>
        <p:txBody>
          <a:bodyPr tIns="137160" rtlCol="0" anchor="t"/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Arial"/>
                <a:ea typeface=""/>
                <a:cs typeface=""/>
              </a:rPr>
              <a:t>Other Marketing Efforts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8348701" y="5699005"/>
            <a:ext cx="1229868" cy="41559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miter lim="800000"/>
          </a:ln>
          <a:effectLst/>
        </p:spPr>
        <p:txBody>
          <a:bodyPr tIns="91440" rtlCol="0" anchor="t"/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rgbClr val="878787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6379441" y="6398989"/>
            <a:ext cx="1358531" cy="833282"/>
          </a:xfrm>
          <a:prstGeom prst="rect">
            <a:avLst/>
          </a:prstGeom>
          <a:solidFill>
            <a:srgbClr val="FAF8FB"/>
          </a:solidFill>
          <a:ln w="15875" cap="flat" cmpd="sng" algn="ctr">
            <a:gradFill flip="none" rotWithShape="1">
              <a:gsLst>
                <a:gs pos="0">
                  <a:srgbClr val="6AD8E8"/>
                </a:gs>
                <a:gs pos="100000">
                  <a:srgbClr val="4EBAAB"/>
                </a:gs>
              </a:gsLst>
              <a:lin ang="2700000" scaled="1"/>
              <a:tileRect/>
            </a:gradFill>
            <a:prstDash val="solid"/>
            <a:miter lim="800000"/>
          </a:ln>
          <a:effectLst/>
        </p:spPr>
        <p:txBody>
          <a:bodyPr tIns="137160" rtlCol="0" anchor="t"/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Arial"/>
                <a:ea typeface=""/>
                <a:cs typeface=""/>
              </a:rPr>
              <a:t>Data Analytics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6441312" y="6747228"/>
            <a:ext cx="1229868" cy="41559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miter lim="800000"/>
          </a:ln>
          <a:effectLst/>
        </p:spPr>
        <p:txBody>
          <a:bodyPr tIns="91440" rtlCol="0" anchor="t"/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rgbClr val="878787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8287244" y="6398988"/>
            <a:ext cx="1358531" cy="833282"/>
          </a:xfrm>
          <a:prstGeom prst="rect">
            <a:avLst/>
          </a:prstGeom>
          <a:solidFill>
            <a:srgbClr val="FAF8FB"/>
          </a:solidFill>
          <a:ln w="15875" cap="flat" cmpd="sng" algn="ctr">
            <a:gradFill flip="none" rotWithShape="1">
              <a:gsLst>
                <a:gs pos="0">
                  <a:srgbClr val="6AD8E8"/>
                </a:gs>
                <a:gs pos="100000">
                  <a:srgbClr val="4EBAAB"/>
                </a:gs>
              </a:gsLst>
              <a:lin ang="2700000" scaled="1"/>
              <a:tileRect/>
            </a:gradFill>
            <a:prstDash val="solid"/>
            <a:miter lim="800000"/>
          </a:ln>
          <a:effectLst/>
        </p:spPr>
        <p:txBody>
          <a:bodyPr tIns="91440" rtlCol="0" anchor="t"/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Arial"/>
                <a:ea typeface=""/>
                <a:cs typeface=""/>
              </a:rPr>
              <a:t>New Program </a:t>
            </a:r>
            <a:b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Arial"/>
                <a:ea typeface=""/>
                <a:cs typeface=""/>
              </a:rPr>
            </a:b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Arial"/>
                <a:ea typeface=""/>
                <a:cs typeface=""/>
              </a:rPr>
              <a:t>Market Research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8348701" y="6747228"/>
            <a:ext cx="1229868" cy="41559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miter lim="800000"/>
          </a:ln>
          <a:effectLst/>
        </p:spPr>
        <p:txBody>
          <a:bodyPr tIns="91440" rtlCol="0" anchor="t"/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rgbClr val="878787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42310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</TotalTime>
  <Words>44</Words>
  <Application>Microsoft Macintosh PowerPoint</Application>
  <PresentationFormat>Custom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Allison Webster</dc:creator>
  <cp:lastModifiedBy>Allison Webster</cp:lastModifiedBy>
  <cp:revision>3</cp:revision>
  <dcterms:created xsi:type="dcterms:W3CDTF">2019-05-22T16:04:27Z</dcterms:created>
  <dcterms:modified xsi:type="dcterms:W3CDTF">2019-05-29T14:17:11Z</dcterms:modified>
</cp:coreProperties>
</file>